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8" r:id="rId2"/>
    <p:sldId id="256" r:id="rId3"/>
    <p:sldId id="257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896" y="-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67C1E-FF75-4BD2-AC3C-74D9444D333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94639A-6292-4BAA-A51A-90761C8F41E1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Межрайонный совет директоров Кузьминки, Люблино, Рязанский</a:t>
          </a:r>
          <a:endParaRPr lang="ru-RU" sz="2000" dirty="0">
            <a:solidFill>
              <a:srgbClr val="002060"/>
            </a:solidFill>
          </a:endParaRPr>
        </a:p>
      </dgm:t>
    </dgm:pt>
    <dgm:pt modelId="{BCE69502-2ED5-410F-BEEF-AC054C9FFAD9}" type="parTrans" cxnId="{120E1C9E-449D-4BE9-8BE7-D53B4EC76F64}">
      <dgm:prSet/>
      <dgm:spPr/>
      <dgm:t>
        <a:bodyPr/>
        <a:lstStyle/>
        <a:p>
          <a:endParaRPr lang="ru-RU"/>
        </a:p>
      </dgm:t>
    </dgm:pt>
    <dgm:pt modelId="{2BBAB12F-5094-4311-9A48-D827D4252FDB}" type="sibTrans" cxnId="{120E1C9E-449D-4BE9-8BE7-D53B4EC76F64}">
      <dgm:prSet/>
      <dgm:spPr/>
      <dgm:t>
        <a:bodyPr/>
        <a:lstStyle/>
        <a:p>
          <a:endParaRPr lang="ru-RU"/>
        </a:p>
      </dgm:t>
    </dgm:pt>
    <dgm:pt modelId="{63457B5F-DA81-43AD-B3BC-CAB1968EC4BC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Кузьминки</a:t>
          </a:r>
        </a:p>
        <a:p>
          <a:r>
            <a:rPr lang="ru-RU" sz="2000" dirty="0" smtClean="0"/>
            <a:t>8 </a:t>
          </a:r>
          <a:r>
            <a:rPr lang="ru-RU" sz="2000" dirty="0" err="1" smtClean="0"/>
            <a:t>обр.комплексов</a:t>
          </a:r>
          <a:r>
            <a:rPr lang="ru-RU" sz="2000" dirty="0" smtClean="0"/>
            <a:t>, 1 колледж</a:t>
          </a:r>
          <a:endParaRPr lang="ru-RU" sz="2000" dirty="0"/>
        </a:p>
      </dgm:t>
    </dgm:pt>
    <dgm:pt modelId="{5458BA03-4E5F-4B12-9700-64EF785DE856}" type="parTrans" cxnId="{EBD13B6A-EB1A-4FCA-A904-BEA752018E72}">
      <dgm:prSet/>
      <dgm:spPr/>
      <dgm:t>
        <a:bodyPr/>
        <a:lstStyle/>
        <a:p>
          <a:endParaRPr lang="ru-RU"/>
        </a:p>
      </dgm:t>
    </dgm:pt>
    <dgm:pt modelId="{27817A70-84EB-4822-ADAD-F665A7AB5394}" type="sibTrans" cxnId="{EBD13B6A-EB1A-4FCA-A904-BEA752018E72}">
      <dgm:prSet/>
      <dgm:spPr/>
      <dgm:t>
        <a:bodyPr/>
        <a:lstStyle/>
        <a:p>
          <a:endParaRPr lang="ru-RU"/>
        </a:p>
      </dgm:t>
    </dgm:pt>
    <dgm:pt modelId="{09316E95-3B84-4447-9A16-9E0712B69094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Люблино</a:t>
          </a:r>
        </a:p>
        <a:p>
          <a:r>
            <a:rPr lang="ru-RU" sz="2000" dirty="0" smtClean="0"/>
            <a:t>5 обр. комплексов, 1 частная школа</a:t>
          </a:r>
          <a:endParaRPr lang="ru-RU" sz="2000" dirty="0"/>
        </a:p>
      </dgm:t>
    </dgm:pt>
    <dgm:pt modelId="{40771736-E34B-4FF9-A84F-D171082BDD93}" type="parTrans" cxnId="{DC8B07F1-2E87-4C74-8D39-66B9459F6326}">
      <dgm:prSet/>
      <dgm:spPr/>
      <dgm:t>
        <a:bodyPr/>
        <a:lstStyle/>
        <a:p>
          <a:endParaRPr lang="ru-RU"/>
        </a:p>
      </dgm:t>
    </dgm:pt>
    <dgm:pt modelId="{90833BB2-9D48-42BB-A6B5-B8A882FC08F9}" type="sibTrans" cxnId="{DC8B07F1-2E87-4C74-8D39-66B9459F6326}">
      <dgm:prSet/>
      <dgm:spPr/>
      <dgm:t>
        <a:bodyPr/>
        <a:lstStyle/>
        <a:p>
          <a:endParaRPr lang="ru-RU"/>
        </a:p>
      </dgm:t>
    </dgm:pt>
    <dgm:pt modelId="{A57484FD-2ABE-4712-8400-7BA9E36FDBAE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002060"/>
              </a:solidFill>
            </a:rPr>
            <a:t>Рязанский</a:t>
          </a:r>
        </a:p>
        <a:p>
          <a:r>
            <a:rPr lang="ru-RU" sz="2000" dirty="0" smtClean="0"/>
            <a:t>3 обр. комплекса, 1 колледж, 1 учреждение доп. образования</a:t>
          </a:r>
          <a:endParaRPr lang="ru-RU" sz="2000" dirty="0"/>
        </a:p>
      </dgm:t>
    </dgm:pt>
    <dgm:pt modelId="{1233F0A8-0ED6-4780-8410-1BA52BB88626}" type="parTrans" cxnId="{C9DF36EF-F0B7-4D1E-AB69-56BE1ADF229A}">
      <dgm:prSet/>
      <dgm:spPr/>
      <dgm:t>
        <a:bodyPr/>
        <a:lstStyle/>
        <a:p>
          <a:endParaRPr lang="ru-RU"/>
        </a:p>
      </dgm:t>
    </dgm:pt>
    <dgm:pt modelId="{1E7FED1B-0321-4BDB-8232-3E8D51013CC8}" type="sibTrans" cxnId="{C9DF36EF-F0B7-4D1E-AB69-56BE1ADF229A}">
      <dgm:prSet/>
      <dgm:spPr/>
      <dgm:t>
        <a:bodyPr/>
        <a:lstStyle/>
        <a:p>
          <a:endParaRPr lang="ru-RU"/>
        </a:p>
      </dgm:t>
    </dgm:pt>
    <dgm:pt modelId="{E27E2051-2BC6-42E6-A1A9-A8FF2CD02013}" type="pres">
      <dgm:prSet presAssocID="{DA367C1E-FF75-4BD2-AC3C-74D9444D33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84DE92-8048-4936-A1ED-2202A67C4DF7}" type="pres">
      <dgm:prSet presAssocID="{A794639A-6292-4BAA-A51A-90761C8F41E1}" presName="centerShape" presStyleLbl="node0" presStyleIdx="0" presStyleCnt="1" custScaleX="92536" custScaleY="89784" custLinFactNeighborY="-2893"/>
      <dgm:spPr/>
      <dgm:t>
        <a:bodyPr/>
        <a:lstStyle/>
        <a:p>
          <a:endParaRPr lang="ru-RU"/>
        </a:p>
      </dgm:t>
    </dgm:pt>
    <dgm:pt modelId="{D210EC83-5D0F-47EB-8E4E-3196320577AD}" type="pres">
      <dgm:prSet presAssocID="{63457B5F-DA81-43AD-B3BC-CAB1968EC4BC}" presName="node" presStyleLbl="node1" presStyleIdx="0" presStyleCnt="3" custScaleX="213620" custScaleY="115849" custRadScaleRad="97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F42AC-FFA4-4057-A725-C18F51186667}" type="pres">
      <dgm:prSet presAssocID="{63457B5F-DA81-43AD-B3BC-CAB1968EC4BC}" presName="dummy" presStyleCnt="0"/>
      <dgm:spPr/>
    </dgm:pt>
    <dgm:pt modelId="{5F5137F5-F64A-40F4-B39D-E95B5EFA54C4}" type="pres">
      <dgm:prSet presAssocID="{27817A70-84EB-4822-ADAD-F665A7AB539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8EE03605-4A11-4390-8CC3-05E618564FD9}" type="pres">
      <dgm:prSet presAssocID="{09316E95-3B84-4447-9A16-9E0712B69094}" presName="node" presStyleLbl="node1" presStyleIdx="1" presStyleCnt="3" custScaleX="188952" custScaleY="142936" custRadScaleRad="104533" custRadScaleInc="-34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5D61F-2E5F-4B26-8182-22649CE11717}" type="pres">
      <dgm:prSet presAssocID="{09316E95-3B84-4447-9A16-9E0712B69094}" presName="dummy" presStyleCnt="0"/>
      <dgm:spPr/>
    </dgm:pt>
    <dgm:pt modelId="{B634C622-797B-4880-816B-3C8A4396D808}" type="pres">
      <dgm:prSet presAssocID="{90833BB2-9D48-42BB-A6B5-B8A882FC08F9}" presName="sibTrans" presStyleLbl="sibTrans2D1" presStyleIdx="1" presStyleCnt="3" custScaleY="80734"/>
      <dgm:spPr/>
      <dgm:t>
        <a:bodyPr/>
        <a:lstStyle/>
        <a:p>
          <a:endParaRPr lang="ru-RU"/>
        </a:p>
      </dgm:t>
    </dgm:pt>
    <dgm:pt modelId="{122D4CA7-9463-4795-A887-EEE01C37EFFB}" type="pres">
      <dgm:prSet presAssocID="{A57484FD-2ABE-4712-8400-7BA9E36FDBAE}" presName="node" presStyleLbl="node1" presStyleIdx="2" presStyleCnt="3" custScaleX="186214" custScaleY="131765" custRadScaleRad="103226" custRadScaleInc="35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DC05D-6198-4562-AF6F-201F97AC18B8}" type="pres">
      <dgm:prSet presAssocID="{A57484FD-2ABE-4712-8400-7BA9E36FDBAE}" presName="dummy" presStyleCnt="0"/>
      <dgm:spPr/>
    </dgm:pt>
    <dgm:pt modelId="{FB06E224-CEFC-4F87-A61A-E27941269BF4}" type="pres">
      <dgm:prSet presAssocID="{1E7FED1B-0321-4BDB-8232-3E8D51013CC8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77756D8-6C48-4AC5-A08A-79FB5EED83F2}" type="presOf" srcId="{1E7FED1B-0321-4BDB-8232-3E8D51013CC8}" destId="{FB06E224-CEFC-4F87-A61A-E27941269BF4}" srcOrd="0" destOrd="0" presId="urn:microsoft.com/office/officeart/2005/8/layout/radial6"/>
    <dgm:cxn modelId="{120E1C9E-449D-4BE9-8BE7-D53B4EC76F64}" srcId="{DA367C1E-FF75-4BD2-AC3C-74D9444D333A}" destId="{A794639A-6292-4BAA-A51A-90761C8F41E1}" srcOrd="0" destOrd="0" parTransId="{BCE69502-2ED5-410F-BEEF-AC054C9FFAD9}" sibTransId="{2BBAB12F-5094-4311-9A48-D827D4252FDB}"/>
    <dgm:cxn modelId="{212C4CE0-D20A-42BF-8A5F-F000EF5B6DEF}" type="presOf" srcId="{27817A70-84EB-4822-ADAD-F665A7AB5394}" destId="{5F5137F5-F64A-40F4-B39D-E95B5EFA54C4}" srcOrd="0" destOrd="0" presId="urn:microsoft.com/office/officeart/2005/8/layout/radial6"/>
    <dgm:cxn modelId="{3AF2E8A6-10ED-4D50-806D-CA0379817859}" type="presOf" srcId="{63457B5F-DA81-43AD-B3BC-CAB1968EC4BC}" destId="{D210EC83-5D0F-47EB-8E4E-3196320577AD}" srcOrd="0" destOrd="0" presId="urn:microsoft.com/office/officeart/2005/8/layout/radial6"/>
    <dgm:cxn modelId="{FD9B898E-2BFA-495E-868D-E166426FE173}" type="presOf" srcId="{90833BB2-9D48-42BB-A6B5-B8A882FC08F9}" destId="{B634C622-797B-4880-816B-3C8A4396D808}" srcOrd="0" destOrd="0" presId="urn:microsoft.com/office/officeart/2005/8/layout/radial6"/>
    <dgm:cxn modelId="{239250D2-10DF-4CF1-863F-00A8E05233F0}" type="presOf" srcId="{A57484FD-2ABE-4712-8400-7BA9E36FDBAE}" destId="{122D4CA7-9463-4795-A887-EEE01C37EFFB}" srcOrd="0" destOrd="0" presId="urn:microsoft.com/office/officeart/2005/8/layout/radial6"/>
    <dgm:cxn modelId="{DC8B07F1-2E87-4C74-8D39-66B9459F6326}" srcId="{A794639A-6292-4BAA-A51A-90761C8F41E1}" destId="{09316E95-3B84-4447-9A16-9E0712B69094}" srcOrd="1" destOrd="0" parTransId="{40771736-E34B-4FF9-A84F-D171082BDD93}" sibTransId="{90833BB2-9D48-42BB-A6B5-B8A882FC08F9}"/>
    <dgm:cxn modelId="{47CE2396-A6A5-47BF-97D4-6CC642E01D10}" type="presOf" srcId="{09316E95-3B84-4447-9A16-9E0712B69094}" destId="{8EE03605-4A11-4390-8CC3-05E618564FD9}" srcOrd="0" destOrd="0" presId="urn:microsoft.com/office/officeart/2005/8/layout/radial6"/>
    <dgm:cxn modelId="{EBD13B6A-EB1A-4FCA-A904-BEA752018E72}" srcId="{A794639A-6292-4BAA-A51A-90761C8F41E1}" destId="{63457B5F-DA81-43AD-B3BC-CAB1968EC4BC}" srcOrd="0" destOrd="0" parTransId="{5458BA03-4E5F-4B12-9700-64EF785DE856}" sibTransId="{27817A70-84EB-4822-ADAD-F665A7AB5394}"/>
    <dgm:cxn modelId="{C9DF36EF-F0B7-4D1E-AB69-56BE1ADF229A}" srcId="{A794639A-6292-4BAA-A51A-90761C8F41E1}" destId="{A57484FD-2ABE-4712-8400-7BA9E36FDBAE}" srcOrd="2" destOrd="0" parTransId="{1233F0A8-0ED6-4780-8410-1BA52BB88626}" sibTransId="{1E7FED1B-0321-4BDB-8232-3E8D51013CC8}"/>
    <dgm:cxn modelId="{66B1F749-1F34-41C5-804F-DAF15EDDE407}" type="presOf" srcId="{DA367C1E-FF75-4BD2-AC3C-74D9444D333A}" destId="{E27E2051-2BC6-42E6-A1A9-A8FF2CD02013}" srcOrd="0" destOrd="0" presId="urn:microsoft.com/office/officeart/2005/8/layout/radial6"/>
    <dgm:cxn modelId="{66E1D0BD-7114-418C-A906-CBB32671482A}" type="presOf" srcId="{A794639A-6292-4BAA-A51A-90761C8F41E1}" destId="{F084DE92-8048-4936-A1ED-2202A67C4DF7}" srcOrd="0" destOrd="0" presId="urn:microsoft.com/office/officeart/2005/8/layout/radial6"/>
    <dgm:cxn modelId="{803D320F-5960-4BBD-8B2C-4206B0ABA82E}" type="presParOf" srcId="{E27E2051-2BC6-42E6-A1A9-A8FF2CD02013}" destId="{F084DE92-8048-4936-A1ED-2202A67C4DF7}" srcOrd="0" destOrd="0" presId="urn:microsoft.com/office/officeart/2005/8/layout/radial6"/>
    <dgm:cxn modelId="{E4F88C08-B47C-439A-9562-48FD79EA5396}" type="presParOf" srcId="{E27E2051-2BC6-42E6-A1A9-A8FF2CD02013}" destId="{D210EC83-5D0F-47EB-8E4E-3196320577AD}" srcOrd="1" destOrd="0" presId="urn:microsoft.com/office/officeart/2005/8/layout/radial6"/>
    <dgm:cxn modelId="{12E8969F-0A45-4A07-97F0-61C522E604A5}" type="presParOf" srcId="{E27E2051-2BC6-42E6-A1A9-A8FF2CD02013}" destId="{1E5F42AC-FFA4-4057-A725-C18F51186667}" srcOrd="2" destOrd="0" presId="urn:microsoft.com/office/officeart/2005/8/layout/radial6"/>
    <dgm:cxn modelId="{1FC81C73-0FB2-402A-A696-2A5BFC59616B}" type="presParOf" srcId="{E27E2051-2BC6-42E6-A1A9-A8FF2CD02013}" destId="{5F5137F5-F64A-40F4-B39D-E95B5EFA54C4}" srcOrd="3" destOrd="0" presId="urn:microsoft.com/office/officeart/2005/8/layout/radial6"/>
    <dgm:cxn modelId="{F97E8D50-252F-450E-BB31-096E3E246880}" type="presParOf" srcId="{E27E2051-2BC6-42E6-A1A9-A8FF2CD02013}" destId="{8EE03605-4A11-4390-8CC3-05E618564FD9}" srcOrd="4" destOrd="0" presId="urn:microsoft.com/office/officeart/2005/8/layout/radial6"/>
    <dgm:cxn modelId="{B43D312D-D1B7-4A86-93F6-891734FC69F0}" type="presParOf" srcId="{E27E2051-2BC6-42E6-A1A9-A8FF2CD02013}" destId="{7D15D61F-2E5F-4B26-8182-22649CE11717}" srcOrd="5" destOrd="0" presId="urn:microsoft.com/office/officeart/2005/8/layout/radial6"/>
    <dgm:cxn modelId="{DE10C4C8-632E-4E6E-9CE0-86B41EB28061}" type="presParOf" srcId="{E27E2051-2BC6-42E6-A1A9-A8FF2CD02013}" destId="{B634C622-797B-4880-816B-3C8A4396D808}" srcOrd="6" destOrd="0" presId="urn:microsoft.com/office/officeart/2005/8/layout/radial6"/>
    <dgm:cxn modelId="{E60F955A-0654-42C6-AA80-A2B1C18AC6F9}" type="presParOf" srcId="{E27E2051-2BC6-42E6-A1A9-A8FF2CD02013}" destId="{122D4CA7-9463-4795-A887-EEE01C37EFFB}" srcOrd="7" destOrd="0" presId="urn:microsoft.com/office/officeart/2005/8/layout/radial6"/>
    <dgm:cxn modelId="{C50EF214-2B8C-47CE-8730-B2C68817AB2D}" type="presParOf" srcId="{E27E2051-2BC6-42E6-A1A9-A8FF2CD02013}" destId="{A54DC05D-6198-4562-AF6F-201F97AC18B8}" srcOrd="8" destOrd="0" presId="urn:microsoft.com/office/officeart/2005/8/layout/radial6"/>
    <dgm:cxn modelId="{2E56EDDB-11EE-4846-945C-E2B5B4122E97}" type="presParOf" srcId="{E27E2051-2BC6-42E6-A1A9-A8FF2CD02013}" destId="{FB06E224-CEFC-4F87-A61A-E27941269BF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5391CC-5F68-419A-99EA-B422ABD2EA42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EF81D8-02E1-4785-A730-CCB2535F06D6}">
      <dgm:prSet phldrT="[Текст]"/>
      <dgm:spPr/>
      <dgm:t>
        <a:bodyPr/>
        <a:lstStyle/>
        <a:p>
          <a:r>
            <a:rPr lang="ru-RU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rPr>
            <a:t>Кузьминки</a:t>
          </a:r>
          <a:endParaRPr lang="ru-RU" dirty="0"/>
        </a:p>
      </dgm:t>
    </dgm:pt>
    <dgm:pt modelId="{29F2C687-EAD7-4CD8-A98D-D14F44D26795}" type="parTrans" cxnId="{461F41AF-771F-4DDF-B7B8-5B46DF779FB0}">
      <dgm:prSet/>
      <dgm:spPr/>
      <dgm:t>
        <a:bodyPr/>
        <a:lstStyle/>
        <a:p>
          <a:endParaRPr lang="ru-RU"/>
        </a:p>
      </dgm:t>
    </dgm:pt>
    <dgm:pt modelId="{A7C52550-C3A0-4254-98DA-928F05DE255E}" type="sibTrans" cxnId="{461F41AF-771F-4DDF-B7B8-5B46DF779FB0}">
      <dgm:prSet/>
      <dgm:spPr/>
      <dgm:t>
        <a:bodyPr/>
        <a:lstStyle/>
        <a:p>
          <a:endParaRPr lang="ru-RU"/>
        </a:p>
      </dgm:t>
    </dgm:pt>
    <dgm:pt modelId="{65433FB9-8107-435B-BF38-455F90E796FD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ГБОУ ЛГК на Юго-Востоке</a:t>
          </a:r>
        </a:p>
        <a:p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Зеленодольская ул., дом 32, корпус 6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CECEE2-90A6-402B-A2C7-CBFFD60B48AA}" type="parTrans" cxnId="{876BDFED-FAFE-4D84-B9D7-FCDAB732A32F}">
      <dgm:prSet/>
      <dgm:spPr/>
      <dgm:t>
        <a:bodyPr/>
        <a:lstStyle/>
        <a:p>
          <a:endParaRPr lang="ru-RU"/>
        </a:p>
      </dgm:t>
    </dgm:pt>
    <dgm:pt modelId="{1A83D2D5-F1C8-4734-9A9E-707DCE184F8A}" type="sibTrans" cxnId="{876BDFED-FAFE-4D84-B9D7-FCDAB732A32F}">
      <dgm:prSet/>
      <dgm:spPr/>
      <dgm:t>
        <a:bodyPr/>
        <a:lstStyle/>
        <a:p>
          <a:endParaRPr lang="ru-RU"/>
        </a:p>
      </dgm:t>
    </dgm:pt>
    <dgm:pt modelId="{46993A8C-E9C8-498A-A8AB-2678AF91127A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№1208</a:t>
          </a:r>
        </a:p>
        <a:p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Зеленодольская улица, дом 33, корпус 3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450950-F0DB-459D-A92B-F641C0D51157}" type="parTrans" cxnId="{A71A24FF-5CFB-477E-84BE-634AA5970738}">
      <dgm:prSet/>
      <dgm:spPr/>
      <dgm:t>
        <a:bodyPr/>
        <a:lstStyle/>
        <a:p>
          <a:endParaRPr lang="ru-RU"/>
        </a:p>
      </dgm:t>
    </dgm:pt>
    <dgm:pt modelId="{68F4F606-0542-43C7-9EAB-28CAC1C9F4EF}" type="sibTrans" cxnId="{A71A24FF-5CFB-477E-84BE-634AA5970738}">
      <dgm:prSet/>
      <dgm:spPr/>
      <dgm:t>
        <a:bodyPr/>
        <a:lstStyle/>
        <a:p>
          <a:endParaRPr lang="ru-RU"/>
        </a:p>
      </dgm:t>
    </dgm:pt>
    <dgm:pt modelId="{43C0964B-7638-4476-9679-03508F86823F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ГБОУ МОК «Кузьминки»</a:t>
          </a:r>
        </a:p>
        <a:p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Есенинский бульвар, дом 14, корпус 2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FAD6F2-D748-4F2B-88DE-470D53D9C2DF}" type="parTrans" cxnId="{9358791C-388C-4052-996D-2398A8D18D06}">
      <dgm:prSet/>
      <dgm:spPr/>
      <dgm:t>
        <a:bodyPr/>
        <a:lstStyle/>
        <a:p>
          <a:endParaRPr lang="ru-RU"/>
        </a:p>
      </dgm:t>
    </dgm:pt>
    <dgm:pt modelId="{5F448E65-07B4-43AA-ADCA-A66BE7DDDCF7}" type="sibTrans" cxnId="{9358791C-388C-4052-996D-2398A8D18D06}">
      <dgm:prSet/>
      <dgm:spPr/>
      <dgm:t>
        <a:bodyPr/>
        <a:lstStyle/>
        <a:p>
          <a:endParaRPr lang="ru-RU"/>
        </a:p>
      </dgm:t>
    </dgm:pt>
    <dgm:pt modelId="{62407B01-CFDC-4D5E-BE57-537672547571}">
      <dgm:prSet phldrT="[Текст]"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№641 имени С. Есенина</a:t>
          </a:r>
        </a:p>
        <a:p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Волгоградский проспект, дом 66, корпус 4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81BE51-E137-4A5B-A18C-3ADFEB0FF07E}" type="parTrans" cxnId="{D60CDD74-676F-442A-AC52-EEE26E5BC36A}">
      <dgm:prSet/>
      <dgm:spPr/>
      <dgm:t>
        <a:bodyPr/>
        <a:lstStyle/>
        <a:p>
          <a:endParaRPr lang="ru-RU"/>
        </a:p>
      </dgm:t>
    </dgm:pt>
    <dgm:pt modelId="{AA1B730F-C3E9-4641-95FB-EDA61E4CCBB7}" type="sibTrans" cxnId="{D60CDD74-676F-442A-AC52-EEE26E5BC36A}">
      <dgm:prSet/>
      <dgm:spPr/>
      <dgm:t>
        <a:bodyPr/>
        <a:lstStyle/>
        <a:p>
          <a:endParaRPr lang="ru-RU"/>
        </a:p>
      </dgm:t>
    </dgm:pt>
    <dgm:pt modelId="{5B722FC6-D4C0-4875-8133-D74A6DFF6CBB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№825</a:t>
          </a:r>
        </a:p>
        <a:p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Окская улица, дом 16, корпус 3</a:t>
          </a:r>
        </a:p>
        <a:p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D55A89-7C16-4073-BEF8-BF92BA68B741}" type="parTrans" cxnId="{00E08902-38BB-4AD5-8440-FE601A389C8D}">
      <dgm:prSet/>
      <dgm:spPr/>
      <dgm:t>
        <a:bodyPr/>
        <a:lstStyle/>
        <a:p>
          <a:endParaRPr lang="ru-RU"/>
        </a:p>
      </dgm:t>
    </dgm:pt>
    <dgm:pt modelId="{CD0E4629-11FC-42EB-B6A1-A9C18542829C}" type="sibTrans" cxnId="{00E08902-38BB-4AD5-8440-FE601A389C8D}">
      <dgm:prSet/>
      <dgm:spPr/>
      <dgm:t>
        <a:bodyPr/>
        <a:lstStyle/>
        <a:p>
          <a:endParaRPr lang="ru-RU"/>
        </a:p>
      </dgm:t>
    </dgm:pt>
    <dgm:pt modelId="{83E3B8CC-F3E0-4455-B760-5B7AECB7EF2B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№2111</a:t>
          </a:r>
        </a:p>
        <a:p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Москва, улица Академика Скрябина, дом 36, корпус 3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C41CBC-847F-4EE4-95AB-C9F43EACD360}" type="parTrans" cxnId="{F50D18C8-BA81-4AD6-8EEF-D8672B7923B2}">
      <dgm:prSet/>
      <dgm:spPr/>
      <dgm:t>
        <a:bodyPr/>
        <a:lstStyle/>
        <a:p>
          <a:endParaRPr lang="ru-RU"/>
        </a:p>
      </dgm:t>
    </dgm:pt>
    <dgm:pt modelId="{7C6F7E19-8020-4F38-BC99-F083CC33E182}" type="sibTrans" cxnId="{F50D18C8-BA81-4AD6-8EEF-D8672B7923B2}">
      <dgm:prSet/>
      <dgm:spPr/>
      <dgm:t>
        <a:bodyPr/>
        <a:lstStyle/>
        <a:p>
          <a:endParaRPr lang="ru-RU"/>
        </a:p>
      </dgm:t>
    </dgm:pt>
    <dgm:pt modelId="{15DE4F9C-38FA-4691-9F14-BA0B3F97FDDB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№479</a:t>
          </a:r>
        </a:p>
        <a:p>
          <a:r>
            <a:rPr lang="ru-RU" sz="1000" dirty="0" smtClean="0">
              <a:latin typeface="Arial" panose="020B0604020202020204" pitchFamily="34" charset="0"/>
              <a:cs typeface="Arial" panose="020B0604020202020204" pitchFamily="34" charset="0"/>
            </a:rPr>
            <a:t>Москва, улица Юных Ленинцев, дом 68</a:t>
          </a:r>
          <a:endParaRPr lang="ru-RU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309BE-63B9-439C-BB62-A185FA0A7A41}" type="parTrans" cxnId="{4FD9B000-DF16-4436-B227-4E1A2B9269EB}">
      <dgm:prSet/>
      <dgm:spPr/>
      <dgm:t>
        <a:bodyPr/>
        <a:lstStyle/>
        <a:p>
          <a:endParaRPr lang="ru-RU"/>
        </a:p>
      </dgm:t>
    </dgm:pt>
    <dgm:pt modelId="{5291C9DE-554B-46B5-9876-0F373D64E119}" type="sibTrans" cxnId="{4FD9B000-DF16-4436-B227-4E1A2B9269EB}">
      <dgm:prSet/>
      <dgm:spPr/>
      <dgm:t>
        <a:bodyPr/>
        <a:lstStyle/>
        <a:p>
          <a:endParaRPr lang="ru-RU"/>
        </a:p>
      </dgm:t>
    </dgm:pt>
    <dgm:pt modelId="{216F15ED-56C9-4777-A3D1-861220FF3C8B}">
      <dgm:prSet custT="1"/>
      <dgm:spPr/>
      <dgm:t>
        <a:bodyPr/>
        <a:lstStyle/>
        <a:p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ГБПОУ ПК №10</a:t>
          </a:r>
        </a:p>
        <a:p>
          <a:r>
            <a:rPr lang="ru-RU" sz="900" dirty="0" smtClean="0">
              <a:latin typeface="Arial" panose="020B0604020202020204" pitchFamily="34" charset="0"/>
              <a:cs typeface="Arial" panose="020B0604020202020204" pitchFamily="34" charset="0"/>
            </a:rPr>
            <a:t>Москва, ул. Фёдора Полетаева, д.2, корп.7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B78276-920B-4569-BDE5-E6DB683BEEED}" type="parTrans" cxnId="{0794973C-CB29-4490-8FB1-DB0A442782E8}">
      <dgm:prSet/>
      <dgm:spPr/>
      <dgm:t>
        <a:bodyPr/>
        <a:lstStyle/>
        <a:p>
          <a:endParaRPr lang="ru-RU"/>
        </a:p>
      </dgm:t>
    </dgm:pt>
    <dgm:pt modelId="{57148638-15A3-4079-8C4A-BBAED21A4330}" type="sibTrans" cxnId="{0794973C-CB29-4490-8FB1-DB0A442782E8}">
      <dgm:prSet/>
      <dgm:spPr/>
      <dgm:t>
        <a:bodyPr/>
        <a:lstStyle/>
        <a:p>
          <a:endParaRPr lang="ru-RU"/>
        </a:p>
      </dgm:t>
    </dgm:pt>
    <dgm:pt modelId="{59DED2D1-D640-453B-A2A4-01A477D8BE0F}" type="pres">
      <dgm:prSet presAssocID="{E45391CC-5F68-419A-99EA-B422ABD2EA4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CCFD83-21B7-48C8-9B15-CFAEE41CC265}" type="pres">
      <dgm:prSet presAssocID="{E45391CC-5F68-419A-99EA-B422ABD2EA42}" presName="radial" presStyleCnt="0">
        <dgm:presLayoutVars>
          <dgm:animLvl val="ctr"/>
        </dgm:presLayoutVars>
      </dgm:prSet>
      <dgm:spPr/>
    </dgm:pt>
    <dgm:pt modelId="{CFC4F30A-939D-4947-B183-90B59A5A9FCD}" type="pres">
      <dgm:prSet presAssocID="{62EF81D8-02E1-4785-A730-CCB2535F06D6}" presName="centerShape" presStyleLbl="vennNode1" presStyleIdx="0" presStyleCnt="9"/>
      <dgm:spPr/>
      <dgm:t>
        <a:bodyPr/>
        <a:lstStyle/>
        <a:p>
          <a:endParaRPr lang="ru-RU"/>
        </a:p>
      </dgm:t>
    </dgm:pt>
    <dgm:pt modelId="{6EF917C7-68EF-478D-8FA3-700B04D86FA7}" type="pres">
      <dgm:prSet presAssocID="{65433FB9-8107-435B-BF38-455F90E796FD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7F66F-636D-4604-B226-298F9079E5C2}" type="pres">
      <dgm:prSet presAssocID="{46993A8C-E9C8-498A-A8AB-2678AF91127A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C47A1-8148-4F05-A62C-ACF39222F42F}" type="pres">
      <dgm:prSet presAssocID="{43C0964B-7638-4476-9679-03508F86823F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5D103-33E7-48EB-AFFF-3BF3CC61C3FB}" type="pres">
      <dgm:prSet presAssocID="{62407B01-CFDC-4D5E-BE57-537672547571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9670B-EB78-4AE6-83B3-211ECF7F765D}" type="pres">
      <dgm:prSet presAssocID="{15DE4F9C-38FA-4691-9F14-BA0B3F97FDDB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5A1EC-A995-4E1D-A9F8-51DDB799F6C8}" type="pres">
      <dgm:prSet presAssocID="{83E3B8CC-F3E0-4455-B760-5B7AECB7EF2B}" presName="node" presStyleLbl="vennNode1" presStyleIdx="6" presStyleCnt="9" custRadScaleRad="100679" custRadScaleInc="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56491-188A-49A0-B7A4-E70B9C69C232}" type="pres">
      <dgm:prSet presAssocID="{5B722FC6-D4C0-4875-8133-D74A6DFF6CBB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B91DA-43A9-40EE-A8D2-30DF7DED2999}" type="pres">
      <dgm:prSet presAssocID="{216F15ED-56C9-4777-A3D1-861220FF3C8B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8F0621-D446-4D0A-A28A-6D468CB9CA3D}" type="presOf" srcId="{46993A8C-E9C8-498A-A8AB-2678AF91127A}" destId="{2887F66F-636D-4604-B226-298F9079E5C2}" srcOrd="0" destOrd="0" presId="urn:microsoft.com/office/officeart/2005/8/layout/radial3"/>
    <dgm:cxn modelId="{00E08902-38BB-4AD5-8440-FE601A389C8D}" srcId="{62EF81D8-02E1-4785-A730-CCB2535F06D6}" destId="{5B722FC6-D4C0-4875-8133-D74A6DFF6CBB}" srcOrd="6" destOrd="0" parTransId="{04D55A89-7C16-4073-BEF8-BF92BA68B741}" sibTransId="{CD0E4629-11FC-42EB-B6A1-A9C18542829C}"/>
    <dgm:cxn modelId="{4FD9B000-DF16-4436-B227-4E1A2B9269EB}" srcId="{62EF81D8-02E1-4785-A730-CCB2535F06D6}" destId="{15DE4F9C-38FA-4691-9F14-BA0B3F97FDDB}" srcOrd="4" destOrd="0" parTransId="{6FD309BE-63B9-439C-BB62-A185FA0A7A41}" sibTransId="{5291C9DE-554B-46B5-9876-0F373D64E119}"/>
    <dgm:cxn modelId="{DB76E071-8350-4F5A-A231-9E090C0D6847}" type="presOf" srcId="{83E3B8CC-F3E0-4455-B760-5B7AECB7EF2B}" destId="{B6E5A1EC-A995-4E1D-A9F8-51DDB799F6C8}" srcOrd="0" destOrd="0" presId="urn:microsoft.com/office/officeart/2005/8/layout/radial3"/>
    <dgm:cxn modelId="{876BDFED-FAFE-4D84-B9D7-FCDAB732A32F}" srcId="{62EF81D8-02E1-4785-A730-CCB2535F06D6}" destId="{65433FB9-8107-435B-BF38-455F90E796FD}" srcOrd="0" destOrd="0" parTransId="{05CECEE2-90A6-402B-A2C7-CBFFD60B48AA}" sibTransId="{1A83D2D5-F1C8-4734-9A9E-707DCE184F8A}"/>
    <dgm:cxn modelId="{B4846838-C57F-4229-9A71-3936C368F3D1}" type="presOf" srcId="{65433FB9-8107-435B-BF38-455F90E796FD}" destId="{6EF917C7-68EF-478D-8FA3-700B04D86FA7}" srcOrd="0" destOrd="0" presId="urn:microsoft.com/office/officeart/2005/8/layout/radial3"/>
    <dgm:cxn modelId="{A71A24FF-5CFB-477E-84BE-634AA5970738}" srcId="{62EF81D8-02E1-4785-A730-CCB2535F06D6}" destId="{46993A8C-E9C8-498A-A8AB-2678AF91127A}" srcOrd="1" destOrd="0" parTransId="{78450950-F0DB-459D-A92B-F641C0D51157}" sibTransId="{68F4F606-0542-43C7-9EAB-28CAC1C9F4EF}"/>
    <dgm:cxn modelId="{0794973C-CB29-4490-8FB1-DB0A442782E8}" srcId="{62EF81D8-02E1-4785-A730-CCB2535F06D6}" destId="{216F15ED-56C9-4777-A3D1-861220FF3C8B}" srcOrd="7" destOrd="0" parTransId="{11B78276-920B-4569-BDE5-E6DB683BEEED}" sibTransId="{57148638-15A3-4079-8C4A-BBAED21A4330}"/>
    <dgm:cxn modelId="{3F0A0FE3-B9F5-4C13-AA46-2BB6D3AEA321}" type="presOf" srcId="{E45391CC-5F68-419A-99EA-B422ABD2EA42}" destId="{59DED2D1-D640-453B-A2A4-01A477D8BE0F}" srcOrd="0" destOrd="0" presId="urn:microsoft.com/office/officeart/2005/8/layout/radial3"/>
    <dgm:cxn modelId="{75F3EC4F-9568-412F-A33F-AD8C7914B224}" type="presOf" srcId="{15DE4F9C-38FA-4691-9F14-BA0B3F97FDDB}" destId="{8379670B-EB78-4AE6-83B3-211ECF7F765D}" srcOrd="0" destOrd="0" presId="urn:microsoft.com/office/officeart/2005/8/layout/radial3"/>
    <dgm:cxn modelId="{D60CDD74-676F-442A-AC52-EEE26E5BC36A}" srcId="{62EF81D8-02E1-4785-A730-CCB2535F06D6}" destId="{62407B01-CFDC-4D5E-BE57-537672547571}" srcOrd="3" destOrd="0" parTransId="{E281BE51-E137-4A5B-A18C-3ADFEB0FF07E}" sibTransId="{AA1B730F-C3E9-4641-95FB-EDA61E4CCBB7}"/>
    <dgm:cxn modelId="{03E457A3-5A8D-47D8-BFD4-7FE4463AC269}" type="presOf" srcId="{5B722FC6-D4C0-4875-8133-D74A6DFF6CBB}" destId="{63D56491-188A-49A0-B7A4-E70B9C69C232}" srcOrd="0" destOrd="0" presId="urn:microsoft.com/office/officeart/2005/8/layout/radial3"/>
    <dgm:cxn modelId="{1AFF6414-02DB-4B8D-B7CC-236A5C81A5E4}" type="presOf" srcId="{216F15ED-56C9-4777-A3D1-861220FF3C8B}" destId="{F34B91DA-43A9-40EE-A8D2-30DF7DED2999}" srcOrd="0" destOrd="0" presId="urn:microsoft.com/office/officeart/2005/8/layout/radial3"/>
    <dgm:cxn modelId="{9358791C-388C-4052-996D-2398A8D18D06}" srcId="{62EF81D8-02E1-4785-A730-CCB2535F06D6}" destId="{43C0964B-7638-4476-9679-03508F86823F}" srcOrd="2" destOrd="0" parTransId="{F2FAD6F2-D748-4F2B-88DE-470D53D9C2DF}" sibTransId="{5F448E65-07B4-43AA-ADCA-A66BE7DDDCF7}"/>
    <dgm:cxn modelId="{8E12F24B-37CB-4F5F-89CF-8F826CC4D990}" type="presOf" srcId="{62407B01-CFDC-4D5E-BE57-537672547571}" destId="{F5D5D103-33E7-48EB-AFFF-3BF3CC61C3FB}" srcOrd="0" destOrd="0" presId="urn:microsoft.com/office/officeart/2005/8/layout/radial3"/>
    <dgm:cxn modelId="{F50D18C8-BA81-4AD6-8EEF-D8672B7923B2}" srcId="{62EF81D8-02E1-4785-A730-CCB2535F06D6}" destId="{83E3B8CC-F3E0-4455-B760-5B7AECB7EF2B}" srcOrd="5" destOrd="0" parTransId="{5AC41CBC-847F-4EE4-95AB-C9F43EACD360}" sibTransId="{7C6F7E19-8020-4F38-BC99-F083CC33E182}"/>
    <dgm:cxn modelId="{461F41AF-771F-4DDF-B7B8-5B46DF779FB0}" srcId="{E45391CC-5F68-419A-99EA-B422ABD2EA42}" destId="{62EF81D8-02E1-4785-A730-CCB2535F06D6}" srcOrd="0" destOrd="0" parTransId="{29F2C687-EAD7-4CD8-A98D-D14F44D26795}" sibTransId="{A7C52550-C3A0-4254-98DA-928F05DE255E}"/>
    <dgm:cxn modelId="{68A050EA-2EA8-4D64-B75F-CC493A098902}" type="presOf" srcId="{43C0964B-7638-4476-9679-03508F86823F}" destId="{129C47A1-8148-4F05-A62C-ACF39222F42F}" srcOrd="0" destOrd="0" presId="urn:microsoft.com/office/officeart/2005/8/layout/radial3"/>
    <dgm:cxn modelId="{DA4E2A49-A689-41D4-89ED-F0019BE0D9FA}" type="presOf" srcId="{62EF81D8-02E1-4785-A730-CCB2535F06D6}" destId="{CFC4F30A-939D-4947-B183-90B59A5A9FCD}" srcOrd="0" destOrd="0" presId="urn:microsoft.com/office/officeart/2005/8/layout/radial3"/>
    <dgm:cxn modelId="{E303AD60-B664-4274-8C47-B16B3916FA9B}" type="presParOf" srcId="{59DED2D1-D640-453B-A2A4-01A477D8BE0F}" destId="{1ACCFD83-21B7-48C8-9B15-CFAEE41CC265}" srcOrd="0" destOrd="0" presId="urn:microsoft.com/office/officeart/2005/8/layout/radial3"/>
    <dgm:cxn modelId="{8BD0CCE7-9B55-434F-9F7C-1201C5213518}" type="presParOf" srcId="{1ACCFD83-21B7-48C8-9B15-CFAEE41CC265}" destId="{CFC4F30A-939D-4947-B183-90B59A5A9FCD}" srcOrd="0" destOrd="0" presId="urn:microsoft.com/office/officeart/2005/8/layout/radial3"/>
    <dgm:cxn modelId="{51B654A6-D82F-47EF-96EA-0F1CC6BA192D}" type="presParOf" srcId="{1ACCFD83-21B7-48C8-9B15-CFAEE41CC265}" destId="{6EF917C7-68EF-478D-8FA3-700B04D86FA7}" srcOrd="1" destOrd="0" presId="urn:microsoft.com/office/officeart/2005/8/layout/radial3"/>
    <dgm:cxn modelId="{4A173322-47C4-45D8-94D4-BB531A1BCDAC}" type="presParOf" srcId="{1ACCFD83-21B7-48C8-9B15-CFAEE41CC265}" destId="{2887F66F-636D-4604-B226-298F9079E5C2}" srcOrd="2" destOrd="0" presId="urn:microsoft.com/office/officeart/2005/8/layout/radial3"/>
    <dgm:cxn modelId="{7221EA77-C7E6-455F-84E0-5F934E50342E}" type="presParOf" srcId="{1ACCFD83-21B7-48C8-9B15-CFAEE41CC265}" destId="{129C47A1-8148-4F05-A62C-ACF39222F42F}" srcOrd="3" destOrd="0" presId="urn:microsoft.com/office/officeart/2005/8/layout/radial3"/>
    <dgm:cxn modelId="{A8F0409A-B5BD-4642-A6AE-7A5F02ACADC8}" type="presParOf" srcId="{1ACCFD83-21B7-48C8-9B15-CFAEE41CC265}" destId="{F5D5D103-33E7-48EB-AFFF-3BF3CC61C3FB}" srcOrd="4" destOrd="0" presId="urn:microsoft.com/office/officeart/2005/8/layout/radial3"/>
    <dgm:cxn modelId="{34BB7EED-533B-4C9E-A06C-9DC191764BC7}" type="presParOf" srcId="{1ACCFD83-21B7-48C8-9B15-CFAEE41CC265}" destId="{8379670B-EB78-4AE6-83B3-211ECF7F765D}" srcOrd="5" destOrd="0" presId="urn:microsoft.com/office/officeart/2005/8/layout/radial3"/>
    <dgm:cxn modelId="{8CC62892-2135-48A6-B25F-D2B981B2811F}" type="presParOf" srcId="{1ACCFD83-21B7-48C8-9B15-CFAEE41CC265}" destId="{B6E5A1EC-A995-4E1D-A9F8-51DDB799F6C8}" srcOrd="6" destOrd="0" presId="urn:microsoft.com/office/officeart/2005/8/layout/radial3"/>
    <dgm:cxn modelId="{845ACA6F-6037-4FB3-9BC6-F63B7429E0E9}" type="presParOf" srcId="{1ACCFD83-21B7-48C8-9B15-CFAEE41CC265}" destId="{63D56491-188A-49A0-B7A4-E70B9C69C232}" srcOrd="7" destOrd="0" presId="urn:microsoft.com/office/officeart/2005/8/layout/radial3"/>
    <dgm:cxn modelId="{9DD05E41-5787-4462-B1B9-D1A89865BFFD}" type="presParOf" srcId="{1ACCFD83-21B7-48C8-9B15-CFAEE41CC265}" destId="{F34B91DA-43A9-40EE-A8D2-30DF7DED2999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6E224-CEFC-4F87-A61A-E27941269BF4}">
      <dsp:nvSpPr>
        <dsp:cNvPr id="0" name=""/>
        <dsp:cNvSpPr/>
      </dsp:nvSpPr>
      <dsp:spPr>
        <a:xfrm>
          <a:off x="3189825" y="989811"/>
          <a:ext cx="5642621" cy="5642621"/>
        </a:xfrm>
        <a:prstGeom prst="blockArc">
          <a:avLst>
            <a:gd name="adj1" fmla="val 9902724"/>
            <a:gd name="adj2" fmla="val 16290342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4C622-797B-4880-816B-3C8A4396D808}">
      <dsp:nvSpPr>
        <dsp:cNvPr id="0" name=""/>
        <dsp:cNvSpPr/>
      </dsp:nvSpPr>
      <dsp:spPr>
        <a:xfrm>
          <a:off x="3277761" y="2072039"/>
          <a:ext cx="5642621" cy="4555513"/>
        </a:xfrm>
        <a:prstGeom prst="blockArc">
          <a:avLst>
            <a:gd name="adj1" fmla="val 251671"/>
            <a:gd name="adj2" fmla="val 10584704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137F5-F64A-40F4-B39D-E95B5EFA54C4}">
      <dsp:nvSpPr>
        <dsp:cNvPr id="0" name=""/>
        <dsp:cNvSpPr/>
      </dsp:nvSpPr>
      <dsp:spPr>
        <a:xfrm>
          <a:off x="3372003" y="988576"/>
          <a:ext cx="5642621" cy="5642621"/>
        </a:xfrm>
        <a:prstGeom prst="blockArc">
          <a:avLst>
            <a:gd name="adj1" fmla="val 16063038"/>
            <a:gd name="adj2" fmla="val 936495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4DE92-8048-4936-A1ED-2202A67C4DF7}">
      <dsp:nvSpPr>
        <dsp:cNvPr id="0" name=""/>
        <dsp:cNvSpPr/>
      </dsp:nvSpPr>
      <dsp:spPr>
        <a:xfrm>
          <a:off x="4881257" y="2413469"/>
          <a:ext cx="2404584" cy="23330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Межрайонный совет директоров Кузьминки, Люблино, Рязанский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5233400" y="2755139"/>
        <a:ext cx="1700298" cy="1649732"/>
      </dsp:txXfrm>
    </dsp:sp>
    <dsp:sp modelId="{D210EC83-5D0F-47EB-8E4E-3196320577AD}">
      <dsp:nvSpPr>
        <dsp:cNvPr id="0" name=""/>
        <dsp:cNvSpPr/>
      </dsp:nvSpPr>
      <dsp:spPr>
        <a:xfrm>
          <a:off x="4140699" y="2612"/>
          <a:ext cx="3885699" cy="21072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Кузьминки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8 </a:t>
          </a:r>
          <a:r>
            <a:rPr lang="ru-RU" sz="2000" kern="1200" dirty="0" err="1" smtClean="0"/>
            <a:t>обр.комплексов</a:t>
          </a:r>
          <a:r>
            <a:rPr lang="ru-RU" sz="2000" kern="1200" dirty="0" smtClean="0"/>
            <a:t>, 1 колледж</a:t>
          </a:r>
          <a:endParaRPr lang="ru-RU" sz="2000" kern="1200" dirty="0"/>
        </a:p>
      </dsp:txBody>
      <dsp:txXfrm>
        <a:off x="4709746" y="311214"/>
        <a:ext cx="2747605" cy="1490063"/>
      </dsp:txXfrm>
    </dsp:sp>
    <dsp:sp modelId="{8EE03605-4A11-4390-8CC3-05E618564FD9}">
      <dsp:nvSpPr>
        <dsp:cNvPr id="0" name=""/>
        <dsp:cNvSpPr/>
      </dsp:nvSpPr>
      <dsp:spPr>
        <a:xfrm>
          <a:off x="7129020" y="3251378"/>
          <a:ext cx="3436994" cy="2599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Люблино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5 обр. комплексов, 1 частная школа</a:t>
          </a:r>
          <a:endParaRPr lang="ru-RU" sz="2000" kern="1200" dirty="0"/>
        </a:p>
      </dsp:txBody>
      <dsp:txXfrm>
        <a:off x="7632356" y="3632135"/>
        <a:ext cx="2430322" cy="1838459"/>
      </dsp:txXfrm>
    </dsp:sp>
    <dsp:sp modelId="{122D4CA7-9463-4795-A887-EEE01C37EFFB}">
      <dsp:nvSpPr>
        <dsp:cNvPr id="0" name=""/>
        <dsp:cNvSpPr/>
      </dsp:nvSpPr>
      <dsp:spPr>
        <a:xfrm>
          <a:off x="1655051" y="3323885"/>
          <a:ext cx="3387190" cy="2396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2060"/>
              </a:solidFill>
            </a:rPr>
            <a:t>Рязанский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 обр. комплекса, 1 колледж, 1 учреждение доп. образования</a:t>
          </a:r>
          <a:endParaRPr lang="ru-RU" sz="2000" kern="1200" dirty="0"/>
        </a:p>
      </dsp:txBody>
      <dsp:txXfrm>
        <a:off x="2151093" y="3674885"/>
        <a:ext cx="2395106" cy="1694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4F30A-939D-4947-B183-90B59A5A9FCD}">
      <dsp:nvSpPr>
        <dsp:cNvPr id="0" name=""/>
        <dsp:cNvSpPr/>
      </dsp:nvSpPr>
      <dsp:spPr>
        <a:xfrm>
          <a:off x="4217156" y="1473956"/>
          <a:ext cx="3671962" cy="367196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rPr>
            <a:t>Кузьминки</a:t>
          </a:r>
          <a:endParaRPr lang="ru-RU" sz="4000" kern="1200" dirty="0"/>
        </a:p>
      </dsp:txBody>
      <dsp:txXfrm>
        <a:off x="4754902" y="2011702"/>
        <a:ext cx="2596470" cy="2596470"/>
      </dsp:txXfrm>
    </dsp:sp>
    <dsp:sp modelId="{6EF917C7-68EF-478D-8FA3-700B04D86FA7}">
      <dsp:nvSpPr>
        <dsp:cNvPr id="0" name=""/>
        <dsp:cNvSpPr/>
      </dsp:nvSpPr>
      <dsp:spPr>
        <a:xfrm>
          <a:off x="5135146" y="655"/>
          <a:ext cx="1835981" cy="18359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ГБОУ ЛГК на Юго-Востоке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Зеленодольская ул., дом 32, корпус 6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4019" y="269528"/>
        <a:ext cx="1298235" cy="1298235"/>
      </dsp:txXfrm>
    </dsp:sp>
    <dsp:sp modelId="{2887F66F-636D-4604-B226-298F9079E5C2}">
      <dsp:nvSpPr>
        <dsp:cNvPr id="0" name=""/>
        <dsp:cNvSpPr/>
      </dsp:nvSpPr>
      <dsp:spPr>
        <a:xfrm>
          <a:off x="6826045" y="701048"/>
          <a:ext cx="1835981" cy="18359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№1208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Зеленодольская улица, дом 33, корпус 3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94918" y="969921"/>
        <a:ext cx="1298235" cy="1298235"/>
      </dsp:txXfrm>
    </dsp:sp>
    <dsp:sp modelId="{129C47A1-8148-4F05-A62C-ACF39222F42F}">
      <dsp:nvSpPr>
        <dsp:cNvPr id="0" name=""/>
        <dsp:cNvSpPr/>
      </dsp:nvSpPr>
      <dsp:spPr>
        <a:xfrm>
          <a:off x="7526438" y="2391947"/>
          <a:ext cx="1835981" cy="18359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ГБОУ МОК «Кузьминки»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Есенинский бульвар, дом 14, корпус 2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95311" y="2660820"/>
        <a:ext cx="1298235" cy="1298235"/>
      </dsp:txXfrm>
    </dsp:sp>
    <dsp:sp modelId="{F5D5D103-33E7-48EB-AFFF-3BF3CC61C3FB}">
      <dsp:nvSpPr>
        <dsp:cNvPr id="0" name=""/>
        <dsp:cNvSpPr/>
      </dsp:nvSpPr>
      <dsp:spPr>
        <a:xfrm>
          <a:off x="6826045" y="4082846"/>
          <a:ext cx="1835981" cy="18359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№641 имени С. Есенина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Волгоградский проспект, дом 66, корпус 4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94918" y="4351719"/>
        <a:ext cx="1298235" cy="1298235"/>
      </dsp:txXfrm>
    </dsp:sp>
    <dsp:sp modelId="{8379670B-EB78-4AE6-83B3-211ECF7F765D}">
      <dsp:nvSpPr>
        <dsp:cNvPr id="0" name=""/>
        <dsp:cNvSpPr/>
      </dsp:nvSpPr>
      <dsp:spPr>
        <a:xfrm>
          <a:off x="5135146" y="4783239"/>
          <a:ext cx="1835981" cy="18359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№479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Москва, улица Юных Ленинцев, дом 68</a:t>
          </a:r>
          <a:endParaRPr lang="ru-RU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4019" y="5052112"/>
        <a:ext cx="1298235" cy="1298235"/>
      </dsp:txXfrm>
    </dsp:sp>
    <dsp:sp modelId="{B6E5A1EC-A995-4E1D-A9F8-51DDB799F6C8}">
      <dsp:nvSpPr>
        <dsp:cNvPr id="0" name=""/>
        <dsp:cNvSpPr/>
      </dsp:nvSpPr>
      <dsp:spPr>
        <a:xfrm>
          <a:off x="3424537" y="4086057"/>
          <a:ext cx="1835981" cy="18359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№2111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Москва, улица Академика Скрябина, дом 36, корпус 3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3410" y="4354930"/>
        <a:ext cx="1298235" cy="1298235"/>
      </dsp:txXfrm>
    </dsp:sp>
    <dsp:sp modelId="{63D56491-188A-49A0-B7A4-E70B9C69C232}">
      <dsp:nvSpPr>
        <dsp:cNvPr id="0" name=""/>
        <dsp:cNvSpPr/>
      </dsp:nvSpPr>
      <dsp:spPr>
        <a:xfrm>
          <a:off x="2743854" y="2391947"/>
          <a:ext cx="1835981" cy="18359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ГБОУ Школа №825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Москва, Окская улица, дом 16, корпус 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2727" y="2660820"/>
        <a:ext cx="1298235" cy="1298235"/>
      </dsp:txXfrm>
    </dsp:sp>
    <dsp:sp modelId="{F34B91DA-43A9-40EE-A8D2-30DF7DED2999}">
      <dsp:nvSpPr>
        <dsp:cNvPr id="0" name=""/>
        <dsp:cNvSpPr/>
      </dsp:nvSpPr>
      <dsp:spPr>
        <a:xfrm>
          <a:off x="3444248" y="701048"/>
          <a:ext cx="1835981" cy="18359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ГБПОУ ПК №10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Москва, ул. Фёдора Полетаева, д.2, корп.7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3121" y="969921"/>
        <a:ext cx="1298235" cy="1298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8DEB8-0EF2-45E8-A40B-CB8981210ED9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54CC7-EA6B-4C14-B31B-BB14C1E7FB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72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Значимое место в системе патриотического воспитания заняли кадетские классы. Юные кадеты – воплощение воинской чести и доблести.  Продолжателями традиций кадетского воспитания на Юго-Востоке города являются Московский Казачий кадетский корпус имени М.А. Шолохова и  38 кадетских класса, открытых на базе 14 школ.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2E3E-2AEF-4FE8-BED0-43D11F27256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83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  ветераны – это живые герои, те, кто прошел суровыми дорогами войны, кто смотрел в глаза смерти, кто пережил страшные испытания.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сегодня они активно участвуют  в  формировании воспитательной системы школы. Ветераны - незаменимые участники школьной жизни: они участвуют в проведении уроков Мужества, тематических музейных уроков и классных часов, ведут просветительскую работу, руководят кружками и секциями в  школах.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82E3E-2AEF-4FE8-BED0-43D11F27256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74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120456561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22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07029732"/>
              </p:ext>
            </p:extLst>
          </p:nvPr>
        </p:nvGraphicFramePr>
        <p:xfrm>
          <a:off x="0" y="64721"/>
          <a:ext cx="12106275" cy="661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23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745053"/>
              </p:ext>
            </p:extLst>
          </p:nvPr>
        </p:nvGraphicFramePr>
        <p:xfrm>
          <a:off x="116115" y="62189"/>
          <a:ext cx="11977031" cy="6619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9410">
                  <a:extLst>
                    <a:ext uri="{9D8B030D-6E8A-4147-A177-3AD203B41FA5}">
                      <a16:colId xmlns:a16="http://schemas.microsoft.com/office/drawing/2014/main" xmlns="" val="230829482"/>
                    </a:ext>
                  </a:extLst>
                </a:gridCol>
                <a:gridCol w="2182524">
                  <a:extLst>
                    <a:ext uri="{9D8B030D-6E8A-4147-A177-3AD203B41FA5}">
                      <a16:colId xmlns:a16="http://schemas.microsoft.com/office/drawing/2014/main" xmlns="" val="2499669256"/>
                    </a:ext>
                  </a:extLst>
                </a:gridCol>
                <a:gridCol w="1700675">
                  <a:extLst>
                    <a:ext uri="{9D8B030D-6E8A-4147-A177-3AD203B41FA5}">
                      <a16:colId xmlns:a16="http://schemas.microsoft.com/office/drawing/2014/main" xmlns="" val="2601125475"/>
                    </a:ext>
                  </a:extLst>
                </a:gridCol>
                <a:gridCol w="1079157">
                  <a:extLst>
                    <a:ext uri="{9D8B030D-6E8A-4147-A177-3AD203B41FA5}">
                      <a16:colId xmlns:a16="http://schemas.microsoft.com/office/drawing/2014/main" xmlns="" val="2196026691"/>
                    </a:ext>
                  </a:extLst>
                </a:gridCol>
                <a:gridCol w="1095633">
                  <a:extLst>
                    <a:ext uri="{9D8B030D-6E8A-4147-A177-3AD203B41FA5}">
                      <a16:colId xmlns:a16="http://schemas.microsoft.com/office/drawing/2014/main" xmlns="" val="1837243328"/>
                    </a:ext>
                  </a:extLst>
                </a:gridCol>
                <a:gridCol w="2619632">
                  <a:extLst>
                    <a:ext uri="{9D8B030D-6E8A-4147-A177-3AD203B41FA5}">
                      <a16:colId xmlns:a16="http://schemas.microsoft.com/office/drawing/2014/main" xmlns="" val="657723331"/>
                    </a:ext>
                  </a:extLst>
                </a:gridCol>
              </a:tblGrid>
              <a:tr h="356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состав комплекса вошли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сотрудников, чел.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обучающихся, чел.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воспитанников, чел.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обучающихся и воспитанников, чел.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7403107"/>
                  </a:ext>
                </a:extLst>
              </a:tr>
              <a:tr h="759707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№641 имени С.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Есенина</a:t>
                      </a:r>
                    </a:p>
                    <a:p>
                      <a:pPr lvl="0" algn="l" fontAlgn="b"/>
                      <a:r>
                        <a:rPr lang="ru-RU" sz="1000" b="0" i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Адрес: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Волгоградский проспект, д.</a:t>
                      </a:r>
                      <a:r>
                        <a:rPr lang="ru-RU" sz="10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66, корп. 4</a:t>
                      </a:r>
                      <a:r>
                        <a:rPr lang="ru-RU" sz="1000" dirty="0" smtClean="0"/>
                        <a:t/>
                      </a:r>
                      <a:br>
                        <a:rPr lang="ru-RU" sz="1000" dirty="0" smtClean="0"/>
                      </a:br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Директор: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Голоднова Лариса Васильевна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ГБОУ СОШ №641, №333, №1469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№466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ДОУ №183, №205, №1714, №1791, №2117, №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2407, №2609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793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28669950"/>
                  </a:ext>
                </a:extLst>
              </a:tr>
              <a:tr h="880435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ЛГК на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Юго-Востоке</a:t>
                      </a:r>
                    </a:p>
                    <a:p>
                      <a:pPr lvl="0" algn="l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Адрес: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ул. Зеленодольская, д. 32, корп. 6</a:t>
                      </a:r>
                    </a:p>
                    <a:p>
                      <a:pPr lvl="0" algn="l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Директор:</a:t>
                      </a:r>
                      <a:r>
                        <a:rPr lang="ru-RU" sz="1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Инглези Алла Александровна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ГБОУ Гимназия №1599, СОШ №623, №468, №394, МХЛ №1303;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ДОУ №1913, №2608, №436, №934, №1645, №1333, №1898, №1677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453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11169216"/>
                  </a:ext>
                </a:extLst>
              </a:tr>
              <a:tr h="759707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№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1208</a:t>
                      </a:r>
                    </a:p>
                    <a:p>
                      <a:pPr lvl="0" algn="l" fontAlgn="b"/>
                      <a:r>
                        <a:rPr lang="ru-RU" sz="1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Адрес: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ул. Зеленодольская,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д. 33, корп. 3</a:t>
                      </a:r>
                    </a:p>
                    <a:p>
                      <a:pPr lvl="0" algn="l" fontAlgn="b"/>
                      <a:r>
                        <a:rPr lang="ru-RU" sz="10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Директор: 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Малышева Лариса Юрьевна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ГБОУ СОШ №1208, №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№327;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ДОУ №176, №377, №2726, №2125, №339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636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49947522"/>
                  </a:ext>
                </a:extLst>
              </a:tr>
              <a:tr h="759707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МОК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«Кузьминки»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ru-RU" sz="10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Адрес: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Есенинский бульвар, дом 14, корпус 2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ru-RU" sz="10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Директор: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Пашутина Татьяна Александровна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ГБОУ СОШ №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1408)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ДОУ №461, №2544, №165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59810727"/>
                  </a:ext>
                </a:extLst>
              </a:tr>
              <a:tr h="759707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ГБОУ Школа №</a:t>
                      </a:r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825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ru-RU" sz="10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Адрес: 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Москва, Окская улица, дом 16, корпус 3 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ru-RU" sz="10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Директор: </a:t>
                      </a:r>
                      <a:r>
                        <a:rPr lang="ru-RU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Шелухин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Юрий Геннадиевич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ГБОУ СОШ №825, №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ДОУ №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299, №262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27151790"/>
                  </a:ext>
                </a:extLst>
              </a:tr>
              <a:tr h="759707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ГБОУ Школа №</a:t>
                      </a:r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2111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ru-RU" sz="10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Адрес: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109439 Москва, улица Академика Скрябина, дом 36, корпус 3</a:t>
                      </a:r>
                      <a:b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000" b="0" i="1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И.о</a:t>
                      </a:r>
                      <a:r>
                        <a:rPr lang="ru-RU" sz="1000" b="0" i="1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директора:</a:t>
                      </a:r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Островская Татьяна Владимировна</a:t>
                      </a:r>
                      <a:endParaRPr lang="ru-RU" sz="11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ГБОУ СОШ №778, №1344;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ДОУ №234, №321, №103, №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353,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№139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49467062"/>
                  </a:ext>
                </a:extLst>
              </a:tr>
              <a:tr h="759707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ГБОУ Школа №</a:t>
                      </a:r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479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ru-RU" sz="10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Адрес:</a:t>
                      </a:r>
                      <a:r>
                        <a:rPr lang="ru-RU" sz="1000" b="0" i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Москва, ул. Юных Ленинцев, дом 68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ru-RU" sz="1000" b="0" i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Директор: </a:t>
                      </a:r>
                      <a:r>
                        <a:rPr lang="ru-RU" sz="1000" b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Кремпольская</a:t>
                      </a:r>
                      <a:r>
                        <a:rPr lang="ru-RU" sz="10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Татьяна Ивановна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ГБОУ СОШ №479, ДОУ №346,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 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67167830"/>
                  </a:ext>
                </a:extLst>
              </a:tr>
              <a:tr h="759707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ГБПОУ ПК №10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Адрес: 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Москва, ул. Фёдора Полетаева, д.2, корп.7</a:t>
                      </a:r>
                    </a:p>
                    <a:p>
                      <a:pPr marL="0" lvl="0" algn="l" defTabSz="914400" rtl="0" eaLnBrk="1" fontAlgn="b" latinLnBrk="0" hangingPunct="1"/>
                      <a:r>
                        <a:rPr lang="ru-RU" sz="1000" b="0" i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И.о</a:t>
                      </a:r>
                      <a:r>
                        <a:rPr lang="ru-RU" sz="1000" b="0" i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</a:t>
                      </a:r>
                      <a:r>
                        <a:rPr lang="ru-RU" sz="10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иректора</a:t>
                      </a:r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ru-RU" sz="1000" b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Зимнухова</a:t>
                      </a:r>
                      <a:r>
                        <a:rPr lang="ru-RU" sz="10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Татьяна Юрьевна 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1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345969"/>
              </p:ext>
            </p:extLst>
          </p:nvPr>
        </p:nvGraphicFramePr>
        <p:xfrm>
          <a:off x="157304" y="70427"/>
          <a:ext cx="11845226" cy="6619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9708">
                  <a:extLst>
                    <a:ext uri="{9D8B030D-6E8A-4147-A177-3AD203B41FA5}">
                      <a16:colId xmlns:a16="http://schemas.microsoft.com/office/drawing/2014/main" xmlns="" val="230829482"/>
                    </a:ext>
                  </a:extLst>
                </a:gridCol>
                <a:gridCol w="1933137"/>
                <a:gridCol w="2093266"/>
                <a:gridCol w="2047760"/>
                <a:gridCol w="1471355"/>
              </a:tblGrid>
              <a:tr h="3564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Внебюджетная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</a:t>
                      </a:r>
                      <a:r>
                        <a:rPr lang="en-US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9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ть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%</a:t>
                      </a:r>
                      <a:r>
                        <a:rPr lang="en-US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(2015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 контингента доп. образованием,%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Среднемесячная</a:t>
                      </a:r>
                      <a:r>
                        <a:rPr lang="ru-RU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заработная плата учителей, руб. (2015 г.)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Рейтинг </a:t>
                      </a:r>
                      <a:r>
                        <a:rPr lang="ru-RU" sz="900" b="1" i="0" u="none" strike="noStrike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образовательного учреждения, 2015 г.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7403107"/>
                  </a:ext>
                </a:extLst>
              </a:tr>
              <a:tr h="759707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№641 имени С.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Есенина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59,3%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74 453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ТОП-300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53 место, ТОП-500 школ России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628669950"/>
                  </a:ext>
                </a:extLst>
              </a:tr>
              <a:tr h="880435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ЛГК на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Юго-Востоке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74 358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ТОП-300 – 10 место,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ТОП-500 школ России – 13 место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11169216"/>
                  </a:ext>
                </a:extLst>
              </a:tr>
              <a:tr h="759707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Школа №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8,9%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75 754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 300 – 114 место, ТОП-500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школ России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49947522"/>
                  </a:ext>
                </a:extLst>
              </a:tr>
              <a:tr h="759707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ГБОУ МОК </a:t>
                      </a:r>
                      <a:r>
                        <a:rPr lang="ru-RU" sz="11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«Кузьминки»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84 773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59810727"/>
                  </a:ext>
                </a:extLst>
              </a:tr>
              <a:tr h="759707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ГБОУ Школа №</a:t>
                      </a:r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44,5%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71 542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927151790"/>
                  </a:ext>
                </a:extLst>
              </a:tr>
              <a:tr h="759707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ГБОУ Школа №</a:t>
                      </a:r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70 392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849467062"/>
                  </a:ext>
                </a:extLst>
              </a:tr>
              <a:tr h="759707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ГБОУ Школа №</a:t>
                      </a:r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75 904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867167830"/>
                  </a:ext>
                </a:extLst>
              </a:tr>
              <a:tr h="759707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ru-RU" sz="11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ГБПОУ ПК №10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60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000595"/>
          </a:xfrm>
          <a:prstGeom prst="rect">
            <a:avLst/>
          </a:prstGeom>
        </p:spPr>
      </p:pic>
      <p:pic>
        <p:nvPicPr>
          <p:cNvPr id="10242" name="Picture 2" descr="T:\foto_video\ВПВ\От межрайонов\ОБЩАЯ\7.Кадетские классы\2091 Покло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3049" y="2551274"/>
            <a:ext cx="5661113" cy="41146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T:\foto_video\ВПВ\От межрайонов\ОБЩАЯ\7.Кадетские классы\1858 DSC_004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431" y="343029"/>
            <a:ext cx="5760640" cy="3826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:\foto_video\ВПВ\От межрайонов\ОБЩАЯ\7.Кадетские классы\1858 DSC_003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12"/>
          <a:stretch/>
        </p:blipFill>
        <p:spPr bwMode="auto">
          <a:xfrm>
            <a:off x="493108" y="3278662"/>
            <a:ext cx="5760640" cy="3387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T:\foto_video\ВПВ\От межрайонов\ОБЩАЯ\7.Кадетские классы\1716 7. Кадетский класс. Строевая подготовка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5072" y="343029"/>
            <a:ext cx="5469091" cy="2935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73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000595"/>
          </a:xfrm>
          <a:prstGeom prst="rect">
            <a:avLst/>
          </a:prstGeom>
        </p:spPr>
      </p:pic>
      <p:pic>
        <p:nvPicPr>
          <p:cNvPr id="8194" name="Picture 2" descr="T:\foto_video\ВПВ\От межрайонов\ОБЩАЯ\13.Уроки мужества\460 DSC0383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0451"/>
            <a:ext cx="5317463" cy="4190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T:\foto_video\ВПВ\От межрайонов\ОБЩАЯ\13.Уроки мужества\913 ветераны 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7462" y="-2381"/>
            <a:ext cx="6874537" cy="4182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:\foto_video\ВПВ\От межрайонов\ОБЩАЯ\13.Уроки мужества\1858 Урок мужества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059" y="4180152"/>
            <a:ext cx="5332521" cy="2820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T:\foto_video\ВПВ\От межрайонов\ОБЩАЯ\13.Уроки мужества\IMG_4700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17463" y="2948947"/>
            <a:ext cx="6912168" cy="4051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6883">
            <a:off x="232017" y="1012912"/>
            <a:ext cx="7462156" cy="497477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2537">
            <a:off x="4318777" y="617252"/>
            <a:ext cx="7462156" cy="497477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0696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464</TotalTime>
  <Words>741</Words>
  <Application>Microsoft Office PowerPoint</Application>
  <PresentationFormat>Произвольный</PresentationFormat>
  <Paragraphs>142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Глубина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Посохов</dc:creator>
  <cp:lastModifiedBy>Инглези Алла Александровна</cp:lastModifiedBy>
  <cp:revision>22</cp:revision>
  <dcterms:created xsi:type="dcterms:W3CDTF">2016-03-14T17:44:25Z</dcterms:created>
  <dcterms:modified xsi:type="dcterms:W3CDTF">2016-03-15T12:18:20Z</dcterms:modified>
</cp:coreProperties>
</file>